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7349788" cy="9753600"/>
  <p:notesSz cx="6858000" cy="9144000"/>
  <p:defaultTextStyle>
    <a:defPPr>
      <a:defRPr lang="pt-BR"/>
    </a:defPPr>
    <a:lvl1pPr marL="0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1pPr>
    <a:lvl2pPr marL="774360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2pPr>
    <a:lvl3pPr marL="1548719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3pPr>
    <a:lvl4pPr marL="2323079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4pPr>
    <a:lvl5pPr marL="3097439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5pPr>
    <a:lvl6pPr marL="3871798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4646158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5420517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6194877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-768" y="-90"/>
      </p:cViewPr>
      <p:guideLst>
        <p:guide orient="horz" pos="3072"/>
        <p:guide pos="546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01234" y="3029939"/>
            <a:ext cx="14747320" cy="2090702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02468" y="5527040"/>
            <a:ext cx="12144852" cy="24925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74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48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230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0974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87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46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20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194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2578596" y="390597"/>
            <a:ext cx="3903702" cy="8322169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67489" y="390597"/>
            <a:ext cx="11421944" cy="8322169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0514" y="6267592"/>
            <a:ext cx="14747320" cy="1937173"/>
          </a:xfrm>
        </p:spPr>
        <p:txBody>
          <a:bodyPr anchor="t"/>
          <a:lstStyle>
            <a:lvl1pPr algn="l">
              <a:defRPr sz="68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370514" y="4133993"/>
            <a:ext cx="14747320" cy="2133599"/>
          </a:xfrm>
        </p:spPr>
        <p:txBody>
          <a:bodyPr anchor="b"/>
          <a:lstStyle>
            <a:lvl1pPr marL="0" indent="0">
              <a:buNone/>
              <a:defRPr sz="3400">
                <a:solidFill>
                  <a:schemeClr val="tx1">
                    <a:tint val="75000"/>
                  </a:schemeClr>
                </a:solidFill>
              </a:defRPr>
            </a:lvl1pPr>
            <a:lvl2pPr marL="77436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54871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2307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09743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87179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4615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205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19487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67489" y="2275841"/>
            <a:ext cx="7662823" cy="6436925"/>
          </a:xfrm>
        </p:spPr>
        <p:txBody>
          <a:bodyPr/>
          <a:lstStyle>
            <a:lvl1pPr>
              <a:defRPr sz="4700"/>
            </a:lvl1pPr>
            <a:lvl2pPr>
              <a:defRPr sz="4100"/>
            </a:lvl2pPr>
            <a:lvl3pPr>
              <a:defRPr sz="34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819476" y="2275841"/>
            <a:ext cx="7662823" cy="6436925"/>
          </a:xfrm>
        </p:spPr>
        <p:txBody>
          <a:bodyPr/>
          <a:lstStyle>
            <a:lvl1pPr>
              <a:defRPr sz="4700"/>
            </a:lvl1pPr>
            <a:lvl2pPr>
              <a:defRPr sz="4100"/>
            </a:lvl2pPr>
            <a:lvl3pPr>
              <a:defRPr sz="34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67489" y="2183272"/>
            <a:ext cx="7665836" cy="909884"/>
          </a:xfrm>
        </p:spPr>
        <p:txBody>
          <a:bodyPr anchor="b"/>
          <a:lstStyle>
            <a:lvl1pPr marL="0" indent="0">
              <a:buNone/>
              <a:defRPr sz="4100" b="1"/>
            </a:lvl1pPr>
            <a:lvl2pPr marL="774360" indent="0">
              <a:buNone/>
              <a:defRPr sz="3400" b="1"/>
            </a:lvl2pPr>
            <a:lvl3pPr marL="1548719" indent="0">
              <a:buNone/>
              <a:defRPr sz="3000" b="1"/>
            </a:lvl3pPr>
            <a:lvl4pPr marL="2323079" indent="0">
              <a:buNone/>
              <a:defRPr sz="2700" b="1"/>
            </a:lvl4pPr>
            <a:lvl5pPr marL="3097439" indent="0">
              <a:buNone/>
              <a:defRPr sz="2700" b="1"/>
            </a:lvl5pPr>
            <a:lvl6pPr marL="3871798" indent="0">
              <a:buNone/>
              <a:defRPr sz="2700" b="1"/>
            </a:lvl6pPr>
            <a:lvl7pPr marL="4646158" indent="0">
              <a:buNone/>
              <a:defRPr sz="2700" b="1"/>
            </a:lvl7pPr>
            <a:lvl8pPr marL="5420517" indent="0">
              <a:buNone/>
              <a:defRPr sz="2700" b="1"/>
            </a:lvl8pPr>
            <a:lvl9pPr marL="6194877" indent="0">
              <a:buNone/>
              <a:defRPr sz="27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67489" y="3093155"/>
            <a:ext cx="7665836" cy="5619610"/>
          </a:xfrm>
        </p:spPr>
        <p:txBody>
          <a:bodyPr/>
          <a:lstStyle>
            <a:lvl1pPr>
              <a:defRPr sz="4100"/>
            </a:lvl1pPr>
            <a:lvl2pPr>
              <a:defRPr sz="34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8813452" y="2183272"/>
            <a:ext cx="7668847" cy="909884"/>
          </a:xfrm>
        </p:spPr>
        <p:txBody>
          <a:bodyPr anchor="b"/>
          <a:lstStyle>
            <a:lvl1pPr marL="0" indent="0">
              <a:buNone/>
              <a:defRPr sz="4100" b="1"/>
            </a:lvl1pPr>
            <a:lvl2pPr marL="774360" indent="0">
              <a:buNone/>
              <a:defRPr sz="3400" b="1"/>
            </a:lvl2pPr>
            <a:lvl3pPr marL="1548719" indent="0">
              <a:buNone/>
              <a:defRPr sz="3000" b="1"/>
            </a:lvl3pPr>
            <a:lvl4pPr marL="2323079" indent="0">
              <a:buNone/>
              <a:defRPr sz="2700" b="1"/>
            </a:lvl4pPr>
            <a:lvl5pPr marL="3097439" indent="0">
              <a:buNone/>
              <a:defRPr sz="2700" b="1"/>
            </a:lvl5pPr>
            <a:lvl6pPr marL="3871798" indent="0">
              <a:buNone/>
              <a:defRPr sz="2700" b="1"/>
            </a:lvl6pPr>
            <a:lvl7pPr marL="4646158" indent="0">
              <a:buNone/>
              <a:defRPr sz="2700" b="1"/>
            </a:lvl7pPr>
            <a:lvl8pPr marL="5420517" indent="0">
              <a:buNone/>
              <a:defRPr sz="2700" b="1"/>
            </a:lvl8pPr>
            <a:lvl9pPr marL="6194877" indent="0">
              <a:buNone/>
              <a:defRPr sz="27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8813452" y="3093155"/>
            <a:ext cx="7668847" cy="5619610"/>
          </a:xfrm>
        </p:spPr>
        <p:txBody>
          <a:bodyPr/>
          <a:lstStyle>
            <a:lvl1pPr>
              <a:defRPr sz="4100"/>
            </a:lvl1pPr>
            <a:lvl2pPr>
              <a:defRPr sz="34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67490" y="388338"/>
            <a:ext cx="5707961" cy="1652693"/>
          </a:xfrm>
        </p:spPr>
        <p:txBody>
          <a:bodyPr anchor="b"/>
          <a:lstStyle>
            <a:lvl1pPr algn="l">
              <a:defRPr sz="34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83285" y="388339"/>
            <a:ext cx="9699013" cy="8324427"/>
          </a:xfrm>
        </p:spPr>
        <p:txBody>
          <a:bodyPr/>
          <a:lstStyle>
            <a:lvl1pPr>
              <a:defRPr sz="5400"/>
            </a:lvl1pPr>
            <a:lvl2pPr>
              <a:defRPr sz="4700"/>
            </a:lvl2pPr>
            <a:lvl3pPr>
              <a:defRPr sz="4100"/>
            </a:lvl3pPr>
            <a:lvl4pPr>
              <a:defRPr sz="3400"/>
            </a:lvl4pPr>
            <a:lvl5pPr>
              <a:defRPr sz="3400"/>
            </a:lvl5pPr>
            <a:lvl6pPr>
              <a:defRPr sz="3400"/>
            </a:lvl6pPr>
            <a:lvl7pPr>
              <a:defRPr sz="3400"/>
            </a:lvl7pPr>
            <a:lvl8pPr>
              <a:defRPr sz="3400"/>
            </a:lvl8pPr>
            <a:lvl9pPr>
              <a:defRPr sz="3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67490" y="2041032"/>
            <a:ext cx="5707961" cy="6671734"/>
          </a:xfrm>
        </p:spPr>
        <p:txBody>
          <a:bodyPr/>
          <a:lstStyle>
            <a:lvl1pPr marL="0" indent="0">
              <a:buNone/>
              <a:defRPr sz="2400"/>
            </a:lvl1pPr>
            <a:lvl2pPr marL="774360" indent="0">
              <a:buNone/>
              <a:defRPr sz="2000"/>
            </a:lvl2pPr>
            <a:lvl3pPr marL="1548719" indent="0">
              <a:buNone/>
              <a:defRPr sz="1700"/>
            </a:lvl3pPr>
            <a:lvl4pPr marL="2323079" indent="0">
              <a:buNone/>
              <a:defRPr sz="1500"/>
            </a:lvl4pPr>
            <a:lvl5pPr marL="3097439" indent="0">
              <a:buNone/>
              <a:defRPr sz="1500"/>
            </a:lvl5pPr>
            <a:lvl6pPr marL="3871798" indent="0">
              <a:buNone/>
              <a:defRPr sz="1500"/>
            </a:lvl6pPr>
            <a:lvl7pPr marL="4646158" indent="0">
              <a:buNone/>
              <a:defRPr sz="1500"/>
            </a:lvl7pPr>
            <a:lvl8pPr marL="5420517" indent="0">
              <a:buNone/>
              <a:defRPr sz="1500"/>
            </a:lvl8pPr>
            <a:lvl9pPr marL="6194877" indent="0">
              <a:buNone/>
              <a:defRPr sz="15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00680" y="6827520"/>
            <a:ext cx="10409873" cy="806027"/>
          </a:xfrm>
        </p:spPr>
        <p:txBody>
          <a:bodyPr anchor="b"/>
          <a:lstStyle>
            <a:lvl1pPr algn="l">
              <a:defRPr sz="34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400680" y="871502"/>
            <a:ext cx="10409873" cy="5852160"/>
          </a:xfrm>
        </p:spPr>
        <p:txBody>
          <a:bodyPr/>
          <a:lstStyle>
            <a:lvl1pPr marL="0" indent="0">
              <a:buNone/>
              <a:defRPr sz="5400"/>
            </a:lvl1pPr>
            <a:lvl2pPr marL="774360" indent="0">
              <a:buNone/>
              <a:defRPr sz="4700"/>
            </a:lvl2pPr>
            <a:lvl3pPr marL="1548719" indent="0">
              <a:buNone/>
              <a:defRPr sz="4100"/>
            </a:lvl3pPr>
            <a:lvl4pPr marL="2323079" indent="0">
              <a:buNone/>
              <a:defRPr sz="3400"/>
            </a:lvl4pPr>
            <a:lvl5pPr marL="3097439" indent="0">
              <a:buNone/>
              <a:defRPr sz="3400"/>
            </a:lvl5pPr>
            <a:lvl6pPr marL="3871798" indent="0">
              <a:buNone/>
              <a:defRPr sz="3400"/>
            </a:lvl6pPr>
            <a:lvl7pPr marL="4646158" indent="0">
              <a:buNone/>
              <a:defRPr sz="3400"/>
            </a:lvl7pPr>
            <a:lvl8pPr marL="5420517" indent="0">
              <a:buNone/>
              <a:defRPr sz="3400"/>
            </a:lvl8pPr>
            <a:lvl9pPr marL="6194877" indent="0">
              <a:buNone/>
              <a:defRPr sz="34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3400680" y="7633547"/>
            <a:ext cx="10409873" cy="1144693"/>
          </a:xfrm>
        </p:spPr>
        <p:txBody>
          <a:bodyPr/>
          <a:lstStyle>
            <a:lvl1pPr marL="0" indent="0">
              <a:buNone/>
              <a:defRPr sz="2400"/>
            </a:lvl1pPr>
            <a:lvl2pPr marL="774360" indent="0">
              <a:buNone/>
              <a:defRPr sz="2000"/>
            </a:lvl2pPr>
            <a:lvl3pPr marL="1548719" indent="0">
              <a:buNone/>
              <a:defRPr sz="1700"/>
            </a:lvl3pPr>
            <a:lvl4pPr marL="2323079" indent="0">
              <a:buNone/>
              <a:defRPr sz="1500"/>
            </a:lvl4pPr>
            <a:lvl5pPr marL="3097439" indent="0">
              <a:buNone/>
              <a:defRPr sz="1500"/>
            </a:lvl5pPr>
            <a:lvl6pPr marL="3871798" indent="0">
              <a:buNone/>
              <a:defRPr sz="1500"/>
            </a:lvl6pPr>
            <a:lvl7pPr marL="4646158" indent="0">
              <a:buNone/>
              <a:defRPr sz="1500"/>
            </a:lvl7pPr>
            <a:lvl8pPr marL="5420517" indent="0">
              <a:buNone/>
              <a:defRPr sz="1500"/>
            </a:lvl8pPr>
            <a:lvl9pPr marL="6194877" indent="0">
              <a:buNone/>
              <a:defRPr sz="15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67490" y="390596"/>
            <a:ext cx="15614809" cy="1625600"/>
          </a:xfrm>
          <a:prstGeom prst="rect">
            <a:avLst/>
          </a:prstGeom>
        </p:spPr>
        <p:txBody>
          <a:bodyPr vert="horz" lIns="154872" tIns="77436" rIns="154872" bIns="77436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67490" y="2275841"/>
            <a:ext cx="15614809" cy="6436925"/>
          </a:xfrm>
          <a:prstGeom prst="rect">
            <a:avLst/>
          </a:prstGeom>
        </p:spPr>
        <p:txBody>
          <a:bodyPr vert="horz" lIns="154872" tIns="77436" rIns="154872" bIns="77436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67489" y="9040143"/>
            <a:ext cx="4048284" cy="519289"/>
          </a:xfrm>
          <a:prstGeom prst="rect">
            <a:avLst/>
          </a:prstGeom>
        </p:spPr>
        <p:txBody>
          <a:bodyPr vert="horz" lIns="154872" tIns="77436" rIns="154872" bIns="77436" rtlCol="0" anchor="ctr"/>
          <a:lstStyle>
            <a:lvl1pPr algn="l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76995-59CB-42D6-AADE-A0CFE637B9DF}" type="datetimeFigureOut">
              <a:rPr lang="pt-BR" smtClean="0"/>
              <a:pPr/>
              <a:t>24/05/2017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5927844" y="9040143"/>
            <a:ext cx="5494100" cy="519289"/>
          </a:xfrm>
          <a:prstGeom prst="rect">
            <a:avLst/>
          </a:prstGeom>
        </p:spPr>
        <p:txBody>
          <a:bodyPr vert="horz" lIns="154872" tIns="77436" rIns="154872" bIns="77436" rtlCol="0" anchor="ctr"/>
          <a:lstStyle>
            <a:lvl1pPr algn="ct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2434015" y="9040143"/>
            <a:ext cx="4048284" cy="519289"/>
          </a:xfrm>
          <a:prstGeom prst="rect">
            <a:avLst/>
          </a:prstGeom>
        </p:spPr>
        <p:txBody>
          <a:bodyPr vert="horz" lIns="154872" tIns="77436" rIns="154872" bIns="77436" rtlCol="0" anchor="ctr"/>
          <a:lstStyle>
            <a:lvl1pPr algn="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548719" rtl="0" eaLnBrk="1" latinLnBrk="0" hangingPunct="1">
        <a:spcBef>
          <a:spcPct val="0"/>
        </a:spcBef>
        <a:buNone/>
        <a:defRPr sz="7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80770" indent="-580770" algn="l" defTabSz="1548719" rtl="0" eaLnBrk="1" latinLnBrk="0" hangingPunct="1">
        <a:spcBef>
          <a:spcPct val="20000"/>
        </a:spcBef>
        <a:buFont typeface="Arial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258334" indent="-483975" algn="l" defTabSz="1548719" rtl="0" eaLnBrk="1" latinLnBrk="0" hangingPunct="1">
        <a:spcBef>
          <a:spcPct val="20000"/>
        </a:spcBef>
        <a:buFont typeface="Arial" pitchFamily="34" charset="0"/>
        <a:buChar char="–"/>
        <a:defRPr sz="4700" kern="1200">
          <a:solidFill>
            <a:schemeClr val="tx1"/>
          </a:solidFill>
          <a:latin typeface="+mn-lt"/>
          <a:ea typeface="+mn-ea"/>
          <a:cs typeface="+mn-cs"/>
        </a:defRPr>
      </a:lvl2pPr>
      <a:lvl3pPr marL="1935899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4100" kern="1200">
          <a:solidFill>
            <a:schemeClr val="tx1"/>
          </a:solidFill>
          <a:latin typeface="+mn-lt"/>
          <a:ea typeface="+mn-ea"/>
          <a:cs typeface="+mn-cs"/>
        </a:defRPr>
      </a:lvl3pPr>
      <a:lvl4pPr marL="2710259" indent="-387180" algn="l" defTabSz="1548719" rtl="0" eaLnBrk="1" latinLnBrk="0" hangingPunct="1">
        <a:spcBef>
          <a:spcPct val="20000"/>
        </a:spcBef>
        <a:buFont typeface="Arial" pitchFamily="34" charset="0"/>
        <a:buChar char="–"/>
        <a:defRPr sz="3400" kern="1200">
          <a:solidFill>
            <a:schemeClr val="tx1"/>
          </a:solidFill>
          <a:latin typeface="+mn-lt"/>
          <a:ea typeface="+mn-ea"/>
          <a:cs typeface="+mn-cs"/>
        </a:defRPr>
      </a:lvl4pPr>
      <a:lvl5pPr marL="3484618" indent="-387180" algn="l" defTabSz="1548719" rtl="0" eaLnBrk="1" latinLnBrk="0" hangingPunct="1">
        <a:spcBef>
          <a:spcPct val="20000"/>
        </a:spcBef>
        <a:buFont typeface="Arial" pitchFamily="34" charset="0"/>
        <a:buChar char="»"/>
        <a:defRPr sz="3400" kern="1200">
          <a:solidFill>
            <a:schemeClr val="tx1"/>
          </a:solidFill>
          <a:latin typeface="+mn-lt"/>
          <a:ea typeface="+mn-ea"/>
          <a:cs typeface="+mn-cs"/>
        </a:defRPr>
      </a:lvl5pPr>
      <a:lvl6pPr marL="4258978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33338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7697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82057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4360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8719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3079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7439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71798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6158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20517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94877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Office PowerPoint</Application>
  <PresentationFormat>Personalizar</PresentationFormat>
  <Paragraphs>0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8" baseType="lpstr">
      <vt:lpstr>Tema do Office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Elcio Junior</dc:creator>
  <cp:lastModifiedBy>Elcio Junior</cp:lastModifiedBy>
  <cp:revision>2</cp:revision>
  <dcterms:created xsi:type="dcterms:W3CDTF">2017-04-19T08:11:27Z</dcterms:created>
  <dcterms:modified xsi:type="dcterms:W3CDTF">2017-05-24T05:08:58Z</dcterms:modified>
</cp:coreProperties>
</file>

<file path=docProps/thumbnail.jpeg>
</file>